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3D253-CB37-48FE-B5EB-EFA1C8370014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583EF-37FA-466F-BDAD-5053D88951D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558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3D253-CB37-48FE-B5EB-EFA1C8370014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583EF-37FA-466F-BDAD-5053D8895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88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3D253-CB37-48FE-B5EB-EFA1C8370014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583EF-37FA-466F-BDAD-5053D8895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90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3D253-CB37-48FE-B5EB-EFA1C8370014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583EF-37FA-466F-BDAD-5053D8895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650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3D253-CB37-48FE-B5EB-EFA1C8370014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583EF-37FA-466F-BDAD-5053D88951D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328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3D253-CB37-48FE-B5EB-EFA1C8370014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583EF-37FA-466F-BDAD-5053D8895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9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3D253-CB37-48FE-B5EB-EFA1C8370014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583EF-37FA-466F-BDAD-5053D8895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38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3D253-CB37-48FE-B5EB-EFA1C8370014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583EF-37FA-466F-BDAD-5053D8895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622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3D253-CB37-48FE-B5EB-EFA1C8370014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583EF-37FA-466F-BDAD-5053D8895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631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923D253-CB37-48FE-B5EB-EFA1C8370014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DE583EF-37FA-466F-BDAD-5053D8895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604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3D253-CB37-48FE-B5EB-EFA1C8370014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583EF-37FA-466F-BDAD-5053D8895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5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923D253-CB37-48FE-B5EB-EFA1C8370014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DE583EF-37FA-466F-BDAD-5053D88951D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0572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/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Noctilucent VR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34" b="24734"/>
          <a:stretch>
            <a:fillRect/>
          </a:stretch>
        </p:blipFill>
        <p:spPr>
          <a:xfrm>
            <a:off x="15" y="0"/>
            <a:ext cx="12191985" cy="4915076"/>
          </a:xfrm>
        </p:spPr>
      </p:pic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/>
          <a:lstStyle/>
          <a:p>
            <a:r>
              <a:rPr lang="en-US" dirty="0"/>
              <a:t>Point Clouds in Virtual Reality</a:t>
            </a:r>
          </a:p>
        </p:txBody>
      </p:sp>
    </p:spTree>
    <p:extLst>
      <p:ext uri="{BB962C8B-B14F-4D97-AF65-F5344CB8AC3E}">
        <p14:creationId xmlns:p14="http://schemas.microsoft.com/office/powerpoint/2010/main" val="2764864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4044563" cy="3566160"/>
          </a:xfrm>
        </p:spPr>
        <p:txBody>
          <a:bodyPr/>
          <a:lstStyle/>
          <a:p>
            <a:r>
              <a:rPr lang="en-US" dirty="0"/>
              <a:t>Fall 2016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Progress Report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326" y="1392702"/>
            <a:ext cx="3325354" cy="278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24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First Meeting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Problem Statement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Requirements Document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Tech Review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Design Document</a:t>
            </a:r>
          </a:p>
        </p:txBody>
      </p:sp>
    </p:spTree>
    <p:extLst>
      <p:ext uri="{BB962C8B-B14F-4D97-AF65-F5344CB8AC3E}">
        <p14:creationId xmlns:p14="http://schemas.microsoft.com/office/powerpoint/2010/main" val="1946098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Matt </a:t>
            </a:r>
            <a:r>
              <a:rPr lang="en-US" dirty="0" err="1">
                <a:latin typeface="Aharoni" panose="02010803020104030203" pitchFamily="2" charset="-79"/>
                <a:cs typeface="Aharoni" panose="02010803020104030203" pitchFamily="2" charset="-79"/>
              </a:rPr>
              <a:t>O’Banion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69397"/>
            <a:ext cx="1762125" cy="17621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05" y="1969397"/>
            <a:ext cx="6358076" cy="3831148"/>
          </a:xfrm>
        </p:spPr>
      </p:pic>
    </p:spTree>
    <p:extLst>
      <p:ext uri="{BB962C8B-B14F-4D97-AF65-F5344CB8AC3E}">
        <p14:creationId xmlns:p14="http://schemas.microsoft.com/office/powerpoint/2010/main" val="2432094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Current Setup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 b="14167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3D TV with modified </a:t>
            </a:r>
            <a:r>
              <a:rPr lang="en-US" dirty="0" err="1"/>
              <a:t>Wiimote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330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Problem Statement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035700"/>
            <a:ext cx="3069847" cy="30698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6744" y="2035700"/>
            <a:ext cx="493776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Project Abstract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Proposed Solution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Performance Metrics</a:t>
            </a:r>
          </a:p>
        </p:txBody>
      </p:sp>
    </p:spTree>
    <p:extLst>
      <p:ext uri="{BB962C8B-B14F-4D97-AF65-F5344CB8AC3E}">
        <p14:creationId xmlns:p14="http://schemas.microsoft.com/office/powerpoint/2010/main" val="1185514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Requirements Document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3042" y="1845734"/>
            <a:ext cx="7842637" cy="402336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Detailed listing of user requirements</a:t>
            </a:r>
          </a:p>
          <a:p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Performance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Compatibility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Usability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249822"/>
            <a:ext cx="1873926" cy="187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970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Tech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Virtual Reality Framework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UI Framework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VR Hardware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GPU Hardware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Peripheral </a:t>
            </a:r>
            <a:r>
              <a:rPr lang="en-US" sz="2400" dirty="0" err="1"/>
              <a:t>Harware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Point Cloud Visualization Software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203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Virtual Reality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Criteria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OSVR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Oculus DK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HTC Vive Steam VR DK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211917"/>
            <a:ext cx="4937125" cy="32914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90872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UI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/>
              <a:t>Citeria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QT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HTML/</a:t>
            </a:r>
            <a:r>
              <a:rPr lang="en-US" dirty="0" err="1"/>
              <a:t>Javascript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GTK+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178489"/>
            <a:ext cx="4937125" cy="33582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75368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VR 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Criteria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Oculus DK2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OSVR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HTC Vive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395" y="2332384"/>
            <a:ext cx="5701285" cy="32041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28454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Noctilucent VR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1377" y="1737360"/>
            <a:ext cx="1005840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Who are we?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Adam Puckette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2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Taylor </a:t>
            </a:r>
            <a:r>
              <a:rPr lang="en-US" sz="2400" dirty="0" err="1"/>
              <a:t>Fahlman</a:t>
            </a:r>
            <a:endParaRPr lang="en-US" sz="24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Joshua Bowen</a:t>
            </a:r>
          </a:p>
        </p:txBody>
      </p:sp>
    </p:spTree>
    <p:extLst>
      <p:ext uri="{BB962C8B-B14F-4D97-AF65-F5344CB8AC3E}">
        <p14:creationId xmlns:p14="http://schemas.microsoft.com/office/powerpoint/2010/main" val="3881991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GPU 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Criteria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GTX 770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GTX 970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GTX 1070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002089"/>
            <a:ext cx="4937125" cy="37110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60634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Peripheral 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Criteria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/>
              <a:t>Wiimote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Leap Motion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VIVE Controller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221" y="2271092"/>
            <a:ext cx="5642459" cy="31738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57474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Point Cloud Visualization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Criteria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CloudCompare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Potree Viewer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LidarViewer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787" y="2359902"/>
            <a:ext cx="5244893" cy="30046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29915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Design Document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Road map for the year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Big picture for the project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Living document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206574"/>
            <a:ext cx="4937125" cy="33021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19283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Project Status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What is done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What needs to be done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Potential Problems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Where we go from Here</a:t>
            </a:r>
          </a:p>
        </p:txBody>
      </p:sp>
    </p:spTree>
    <p:extLst>
      <p:ext uri="{BB962C8B-B14F-4D97-AF65-F5344CB8AC3E}">
        <p14:creationId xmlns:p14="http://schemas.microsoft.com/office/powerpoint/2010/main" val="3903556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/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Noctilucent VR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34" b="24734"/>
          <a:stretch>
            <a:fillRect/>
          </a:stretch>
        </p:blipFill>
        <p:spPr>
          <a:xfrm>
            <a:off x="15" y="0"/>
            <a:ext cx="12191985" cy="4915076"/>
          </a:xfrm>
        </p:spPr>
      </p:pic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/>
          <a:lstStyle/>
          <a:p>
            <a:r>
              <a:rPr lang="en-US" dirty="0"/>
              <a:t>Point Clouds in Virtual Reality</a:t>
            </a:r>
          </a:p>
        </p:txBody>
      </p:sp>
    </p:spTree>
    <p:extLst>
      <p:ext uri="{BB962C8B-B14F-4D97-AF65-F5344CB8AC3E}">
        <p14:creationId xmlns:p14="http://schemas.microsoft.com/office/powerpoint/2010/main" val="823537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4" r="6751"/>
          <a:stretch/>
        </p:blipFill>
        <p:spPr>
          <a:xfrm>
            <a:off x="20" y="10"/>
            <a:ext cx="4578952" cy="6857990"/>
          </a:xfrm>
          <a:prstGeom prst="rect">
            <a:avLst/>
          </a:prstGeom>
        </p:spPr>
      </p:pic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9733" y="0"/>
            <a:ext cx="755226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8972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4206" y="516835"/>
            <a:ext cx="6339840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latin typeface="Aharoni" panose="02010803020104030203" pitchFamily="2" charset="-79"/>
                <a:cs typeface="Aharoni" panose="02010803020104030203" pitchFamily="2" charset="-79"/>
              </a:rPr>
              <a:t>Noctilucent VR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24206" y="2236304"/>
            <a:ext cx="6339840" cy="3652667"/>
          </a:xfrm>
        </p:spPr>
        <p:txBody>
          <a:bodyPr vert="horz" lIns="0" tIns="45720" rIns="0" bIns="45720" rtlCol="0">
            <a:normAutofit/>
          </a:bodyPr>
          <a:lstStyle/>
          <a:p>
            <a:pPr>
              <a:buFont typeface="Calibri" panose="020F0502020204030204" pitchFamily="34" charset="0"/>
              <a:buChar char="•"/>
            </a:pPr>
            <a:endParaRPr lang="en-US" sz="1800" dirty="0"/>
          </a:p>
          <a:p>
            <a:r>
              <a:rPr lang="en-US" sz="2400" dirty="0"/>
              <a:t>What is it?</a:t>
            </a:r>
          </a:p>
          <a:p>
            <a:pPr lvl="1">
              <a:buFont typeface="Calibri" panose="020F0502020204030204" pitchFamily="34" charset="0"/>
              <a:buChar char="•"/>
            </a:pPr>
            <a:endParaRPr lang="en-US" sz="2400" dirty="0"/>
          </a:p>
          <a:p>
            <a:pPr lvl="1">
              <a:buFont typeface="Calibri" panose="020F050202020403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Virtual Reality Point Cloud Viewer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27413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3" r="9256" b="-3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Lidar Point Clouds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are they?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Bounce lasers to create points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XYZ and RGB of points stored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Cloud displays 3D data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Data displayed in VR</a:t>
            </a:r>
          </a:p>
        </p:txBody>
      </p:sp>
    </p:spTree>
    <p:extLst>
      <p:ext uri="{BB962C8B-B14F-4D97-AF65-F5344CB8AC3E}">
        <p14:creationId xmlns:p14="http://schemas.microsoft.com/office/powerpoint/2010/main" val="2752584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5959"/>
          <a:stretch/>
        </p:blipFill>
        <p:spPr>
          <a:xfrm>
            <a:off x="4742017" y="640080"/>
            <a:ext cx="6798082" cy="5577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Lidar Point Clouds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2371" y="2653800"/>
            <a:ext cx="3084844" cy="3335519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sz="1800" dirty="0"/>
              <a:t>What are they used for?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Earthquake Damage Inspection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Archiving Historical Monuments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3950083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CloudCompare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677677"/>
            <a:ext cx="3214286" cy="3188571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What does it Do?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883397"/>
            <a:ext cx="4937125" cy="2777132"/>
          </a:xfrm>
        </p:spPr>
      </p:pic>
    </p:spTree>
    <p:extLst>
      <p:ext uri="{BB962C8B-B14F-4D97-AF65-F5344CB8AC3E}">
        <p14:creationId xmlns:p14="http://schemas.microsoft.com/office/powerpoint/2010/main" val="1284996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OSVR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4" b="1504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What is it?</a:t>
            </a:r>
          </a:p>
        </p:txBody>
      </p:sp>
    </p:spTree>
    <p:extLst>
      <p:ext uri="{BB962C8B-B14F-4D97-AF65-F5344CB8AC3E}">
        <p14:creationId xmlns:p14="http://schemas.microsoft.com/office/powerpoint/2010/main" val="2360986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0" r="11353" b="-2"/>
          <a:stretch/>
        </p:blipFill>
        <p:spPr>
          <a:xfrm>
            <a:off x="4742017" y="640080"/>
            <a:ext cx="6798082" cy="5577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OSVR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2371" y="2653800"/>
            <a:ext cx="3084844" cy="3335519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sz="1800" dirty="0"/>
              <a:t>Why OSVR?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Open-Source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Adaptable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Compatible with other hardware</a:t>
            </a:r>
          </a:p>
        </p:txBody>
      </p:sp>
    </p:spTree>
    <p:extLst>
      <p:ext uri="{BB962C8B-B14F-4D97-AF65-F5344CB8AC3E}">
        <p14:creationId xmlns:p14="http://schemas.microsoft.com/office/powerpoint/2010/main" val="3622375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Noctilucent VR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34" b="24734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Free, open, and available to all</a:t>
            </a:r>
          </a:p>
        </p:txBody>
      </p:sp>
    </p:spTree>
    <p:extLst>
      <p:ext uri="{BB962C8B-B14F-4D97-AF65-F5344CB8AC3E}">
        <p14:creationId xmlns:p14="http://schemas.microsoft.com/office/powerpoint/2010/main" val="63733845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206</TotalTime>
  <Words>257</Words>
  <Application>Microsoft Office PowerPoint</Application>
  <PresentationFormat>Widescreen</PresentationFormat>
  <Paragraphs>159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Aharoni</vt:lpstr>
      <vt:lpstr>Arial</vt:lpstr>
      <vt:lpstr>Calibri</vt:lpstr>
      <vt:lpstr>Calibri Light</vt:lpstr>
      <vt:lpstr>Wingdings</vt:lpstr>
      <vt:lpstr>Retrospect</vt:lpstr>
      <vt:lpstr>Noctilucent VR</vt:lpstr>
      <vt:lpstr>Noctilucent VR</vt:lpstr>
      <vt:lpstr>Noctilucent VR</vt:lpstr>
      <vt:lpstr>Lidar Point Clouds</vt:lpstr>
      <vt:lpstr>Lidar Point Clouds</vt:lpstr>
      <vt:lpstr>CloudCompare</vt:lpstr>
      <vt:lpstr>OSVR</vt:lpstr>
      <vt:lpstr>OSVR</vt:lpstr>
      <vt:lpstr>Noctilucent VR</vt:lpstr>
      <vt:lpstr>Fall 2016</vt:lpstr>
      <vt:lpstr>Overview</vt:lpstr>
      <vt:lpstr>Matt O’Banion</vt:lpstr>
      <vt:lpstr>Current Setup</vt:lpstr>
      <vt:lpstr>Problem Statement</vt:lpstr>
      <vt:lpstr>Requirements Document</vt:lpstr>
      <vt:lpstr>Tech Review</vt:lpstr>
      <vt:lpstr>Virtual Reality Framework</vt:lpstr>
      <vt:lpstr>UI Framework</vt:lpstr>
      <vt:lpstr>VR Hardware</vt:lpstr>
      <vt:lpstr>GPU Hardware</vt:lpstr>
      <vt:lpstr>Peripheral Hardware</vt:lpstr>
      <vt:lpstr>Point Cloud Visualization Software</vt:lpstr>
      <vt:lpstr>Design Document</vt:lpstr>
      <vt:lpstr>Project Status</vt:lpstr>
      <vt:lpstr>Noctilucent VR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Noctilucent VR</dc:title>
  <dc:creator>Adam</dc:creator>
  <cp:lastModifiedBy>Adam</cp:lastModifiedBy>
  <cp:revision>19</cp:revision>
  <dcterms:created xsi:type="dcterms:W3CDTF">2016-12-05T18:55:08Z</dcterms:created>
  <dcterms:modified xsi:type="dcterms:W3CDTF">2016-12-05T22:21:33Z</dcterms:modified>
</cp:coreProperties>
</file>